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3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373F3E-C653-4D09-A97F-0445C3F79AA5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E31D7E-4B81-48FF-A319-3B021CD5B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594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MOST IMPORTANT TRAVEL DESTINATIONS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</a:t>
            </a:r>
            <a:r>
              <a:rPr lang="en-US" dirty="0" err="1" smtClean="0"/>
              <a:t>Phuket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attractions of 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reach down town area from the airport of 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Rhine Fall from 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Lucerne from 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Lucerne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Attractions in Lucerne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famous excursions from Lucerne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Indian Restaurants in Lucerne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Interlaken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Lucerne</a:t>
            </a:r>
          </a:p>
          <a:p>
            <a:r>
              <a:rPr lang="en-US" dirty="0" smtClean="0"/>
              <a:t>From Zurich</a:t>
            </a:r>
          </a:p>
          <a:p>
            <a:r>
              <a:rPr lang="en-US" dirty="0" smtClean="0"/>
              <a:t>From Geneva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</a:t>
            </a:r>
            <a:r>
              <a:rPr lang="en-US" dirty="0" err="1" smtClean="0"/>
              <a:t>Phuket</a:t>
            </a:r>
            <a:r>
              <a:rPr lang="en-US" dirty="0" smtClean="0"/>
              <a:t> Airport</a:t>
            </a:r>
          </a:p>
          <a:p>
            <a:r>
              <a:rPr lang="en-US" dirty="0" smtClean="0"/>
              <a:t>Distance from Bangkok to </a:t>
            </a:r>
            <a:r>
              <a:rPr lang="en-US" dirty="0" err="1" smtClean="0"/>
              <a:t>Phuket</a:t>
            </a:r>
            <a:endParaRPr lang="en-US" dirty="0" smtClean="0"/>
          </a:p>
          <a:p>
            <a:r>
              <a:rPr lang="en-US" dirty="0" smtClean="0"/>
              <a:t>Downtown of </a:t>
            </a:r>
            <a:r>
              <a:rPr lang="en-US" dirty="0" err="1" smtClean="0"/>
              <a:t>Phuket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Interlaken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6 attractions in Interlaken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2 excursions from Interlaken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shop from Interlaken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Lucerne</a:t>
            </a:r>
          </a:p>
          <a:p>
            <a:r>
              <a:rPr lang="en-US" dirty="0" smtClean="0"/>
              <a:t>From Interlaken</a:t>
            </a:r>
          </a:p>
          <a:p>
            <a:r>
              <a:rPr lang="en-US" dirty="0" smtClean="0"/>
              <a:t>From Zurich</a:t>
            </a:r>
          </a:p>
          <a:p>
            <a:r>
              <a:rPr lang="en-US" dirty="0" smtClean="0"/>
              <a:t>From Basel</a:t>
            </a:r>
          </a:p>
          <a:p>
            <a:r>
              <a:rPr lang="en-US" dirty="0" smtClean="0"/>
              <a:t>From Paris</a:t>
            </a:r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10 attractions in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Name of Central Train Stain in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Downtown area of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Mention 10 attractions of </a:t>
            </a:r>
            <a:r>
              <a:rPr lang="en-US" dirty="0" err="1" smtClean="0"/>
              <a:t>Phuket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Distance from Bangkok to </a:t>
            </a:r>
            <a:r>
              <a:rPr lang="en-US" dirty="0" err="1" smtClean="0"/>
              <a:t>Krabi</a:t>
            </a:r>
            <a:endParaRPr lang="en-US" dirty="0" smtClean="0"/>
          </a:p>
          <a:p>
            <a:r>
              <a:rPr lang="en-US" dirty="0" smtClean="0"/>
              <a:t>Distance between </a:t>
            </a:r>
            <a:r>
              <a:rPr lang="en-US" dirty="0" err="1" smtClean="0"/>
              <a:t>Krabi</a:t>
            </a:r>
            <a:r>
              <a:rPr lang="en-US" dirty="0" smtClean="0"/>
              <a:t> and </a:t>
            </a:r>
            <a:r>
              <a:rPr lang="en-US" dirty="0" err="1" smtClean="0"/>
              <a:t>Phuket</a:t>
            </a:r>
            <a:endParaRPr lang="en-US" dirty="0" smtClean="0"/>
          </a:p>
          <a:p>
            <a:r>
              <a:rPr lang="en-US" dirty="0" smtClean="0"/>
              <a:t>Name of </a:t>
            </a:r>
            <a:r>
              <a:rPr lang="en-US" dirty="0" err="1" smtClean="0"/>
              <a:t>Krabi</a:t>
            </a:r>
            <a:r>
              <a:rPr lang="en-US" dirty="0" smtClean="0"/>
              <a:t> Airport</a:t>
            </a:r>
          </a:p>
          <a:p>
            <a:r>
              <a:rPr lang="en-US" dirty="0" smtClean="0"/>
              <a:t>Downtown of </a:t>
            </a:r>
            <a:r>
              <a:rPr lang="en-US" dirty="0" err="1" smtClean="0"/>
              <a:t>Krabi</a:t>
            </a:r>
            <a:endParaRPr lang="en-US" dirty="0" smtClean="0"/>
          </a:p>
          <a:p>
            <a:r>
              <a:rPr lang="en-US" dirty="0" smtClean="0"/>
              <a:t>2 Best beaches of </a:t>
            </a:r>
            <a:r>
              <a:rPr lang="en-US" dirty="0" err="1" smtClean="0"/>
              <a:t>Krabi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</a:t>
            </a:r>
            <a:r>
              <a:rPr lang="en-US" dirty="0" err="1" smtClean="0"/>
              <a:t>Krabi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Mention 5 tourist attractions of </a:t>
            </a:r>
            <a:r>
              <a:rPr lang="en-US" dirty="0" err="1" smtClean="0"/>
              <a:t>Krabi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Malaysia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5 Pictures of Kuala Lumpur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Kuala Lumpur Airport &amp; 3 letter code</a:t>
            </a:r>
          </a:p>
          <a:p>
            <a:r>
              <a:rPr lang="en-US" dirty="0" smtClean="0"/>
              <a:t>Down Town of Kuala Lumpur</a:t>
            </a:r>
          </a:p>
          <a:p>
            <a:r>
              <a:rPr lang="en-US" dirty="0" smtClean="0"/>
              <a:t>Currency of Malaysia</a:t>
            </a:r>
          </a:p>
          <a:p>
            <a:r>
              <a:rPr lang="en-US" dirty="0" smtClean="0"/>
              <a:t>Visa Fees of Malaysia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Tourist Attractions of Kuala Lumpur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Thailand</a:t>
            </a:r>
          </a:p>
          <a:p>
            <a:r>
              <a:rPr lang="en-US" dirty="0" smtClean="0"/>
              <a:t>Malaysia</a:t>
            </a:r>
          </a:p>
          <a:p>
            <a:r>
              <a:rPr lang="en-US" dirty="0" smtClean="0"/>
              <a:t>Singapore</a:t>
            </a:r>
          </a:p>
          <a:p>
            <a:r>
              <a:rPr lang="en-US" dirty="0" smtClean="0"/>
              <a:t>Bali</a:t>
            </a:r>
          </a:p>
          <a:p>
            <a:r>
              <a:rPr lang="en-US" dirty="0" smtClean="0"/>
              <a:t>Hong Kong &amp; Macau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Dubai</a:t>
            </a:r>
          </a:p>
          <a:p>
            <a:r>
              <a:rPr lang="en-US" dirty="0" smtClean="0"/>
              <a:t>Mauritius</a:t>
            </a:r>
          </a:p>
          <a:p>
            <a:r>
              <a:rPr lang="en-US" dirty="0" smtClean="0"/>
              <a:t>Maldives</a:t>
            </a:r>
          </a:p>
          <a:p>
            <a:r>
              <a:rPr lang="en-US" dirty="0" smtClean="0"/>
              <a:t>Egypt</a:t>
            </a:r>
          </a:p>
          <a:p>
            <a:r>
              <a:rPr lang="en-US" dirty="0" smtClean="0"/>
              <a:t>Switzerland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Markets of Kuala Lumpur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Pictures of </a:t>
            </a:r>
            <a:r>
              <a:rPr lang="en-US" dirty="0" err="1" smtClean="0"/>
              <a:t>Genting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attractions of </a:t>
            </a:r>
            <a:r>
              <a:rPr lang="en-US" dirty="0" err="1" smtClean="0"/>
              <a:t>Genting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reach </a:t>
            </a:r>
            <a:r>
              <a:rPr lang="en-US" dirty="0" err="1" smtClean="0"/>
              <a:t>Genting</a:t>
            </a:r>
            <a:r>
              <a:rPr lang="en-US" dirty="0" smtClean="0"/>
              <a:t> from Kuala Lumpur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Pictures of Penang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reach Penang from Kuala Lumpur</a:t>
            </a:r>
          </a:p>
          <a:p>
            <a:r>
              <a:rPr lang="en-US" dirty="0" smtClean="0"/>
              <a:t>How to reach Penang from </a:t>
            </a:r>
            <a:r>
              <a:rPr lang="en-US" dirty="0" err="1" smtClean="0"/>
              <a:t>Langkawi</a:t>
            </a:r>
            <a:endParaRPr lang="en-US" dirty="0" smtClean="0"/>
          </a:p>
          <a:p>
            <a:r>
              <a:rPr lang="en-US" dirty="0" smtClean="0"/>
              <a:t>How to reach Penang from </a:t>
            </a:r>
            <a:r>
              <a:rPr lang="en-US" dirty="0" err="1" smtClean="0"/>
              <a:t>Genting</a:t>
            </a:r>
            <a:endParaRPr lang="en-US" dirty="0" smtClean="0"/>
          </a:p>
          <a:p>
            <a:r>
              <a:rPr lang="en-US" dirty="0" smtClean="0"/>
              <a:t>Downtown of Penang</a:t>
            </a:r>
          </a:p>
          <a:p>
            <a:r>
              <a:rPr lang="en-US" dirty="0" smtClean="0"/>
              <a:t>Best 2 beaches of Penang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of Penang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and code of Penang airport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</a:t>
            </a:r>
            <a:r>
              <a:rPr lang="en-US" dirty="0" err="1" smtClean="0"/>
              <a:t>Langkawi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Penang</a:t>
            </a:r>
          </a:p>
          <a:p>
            <a:r>
              <a:rPr lang="en-US" dirty="0" smtClean="0"/>
              <a:t>From Kuala Lumpur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Genting</a:t>
            </a:r>
            <a:r>
              <a:rPr lang="en-US" dirty="0" smtClean="0"/>
              <a:t> Highland</a:t>
            </a:r>
          </a:p>
          <a:p>
            <a:r>
              <a:rPr lang="en-US" dirty="0" smtClean="0"/>
              <a:t>Average airfare Kuala Lumpur to </a:t>
            </a:r>
            <a:r>
              <a:rPr lang="en-US" dirty="0" err="1" smtClean="0"/>
              <a:t>Langkawi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attractions of </a:t>
            </a:r>
            <a:r>
              <a:rPr lang="en-US" dirty="0" err="1" smtClean="0"/>
              <a:t>Langkawi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MAP OF THAILAND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Singapore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enter in Singapore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road</a:t>
            </a:r>
          </a:p>
          <a:p>
            <a:r>
              <a:rPr lang="en-US" dirty="0" smtClean="0"/>
              <a:t>By Water</a:t>
            </a:r>
          </a:p>
          <a:p>
            <a:r>
              <a:rPr lang="en-US" dirty="0" smtClean="0"/>
              <a:t>By Flights</a:t>
            </a:r>
          </a:p>
          <a:p>
            <a:r>
              <a:rPr lang="en-US" dirty="0" smtClean="0"/>
              <a:t>Average airfare Ex Delhi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within Singapore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Tourist Attractions in Singapore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Best Markets in Singapore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5 pictures of Bali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Bali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Airport</a:t>
            </a:r>
          </a:p>
          <a:p>
            <a:r>
              <a:rPr lang="en-US" dirty="0" smtClean="0"/>
              <a:t>Currency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 Best beaches where one should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 tourist attractions of Bali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Bangkok Airport</a:t>
            </a:r>
          </a:p>
          <a:p>
            <a:r>
              <a:rPr lang="en-US" dirty="0" smtClean="0"/>
              <a:t>Currency of Thailand</a:t>
            </a:r>
          </a:p>
          <a:p>
            <a:r>
              <a:rPr lang="en-US" dirty="0" smtClean="0"/>
              <a:t>Visa Fees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Hong Kong &amp;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 5 pictures of Hong Kong &amp;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Hong Kong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National Airline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Currency</a:t>
            </a:r>
          </a:p>
          <a:p>
            <a:r>
              <a:rPr lang="en-US" dirty="0" smtClean="0"/>
              <a:t>Weather</a:t>
            </a:r>
          </a:p>
          <a:p>
            <a:r>
              <a:rPr lang="en-US" dirty="0" smtClean="0"/>
              <a:t>Season</a:t>
            </a:r>
          </a:p>
          <a:p>
            <a:r>
              <a:rPr lang="en-US" dirty="0" smtClean="0"/>
              <a:t>Average airfare Ex Delhi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3 locations where one should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reach city center from Airport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20 attractions of Hong Kong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reach from Hong Kong to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Currency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National Airline</a:t>
            </a:r>
          </a:p>
          <a:p>
            <a:r>
              <a:rPr lang="en-US" dirty="0" smtClean="0"/>
              <a:t>Season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attractions of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 3 pictures of Thailand in 3 different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hotels of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Indian Restaurants in 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Indian Restaurants in Hong Kong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DUBAI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Dubai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Dubai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reach</a:t>
            </a:r>
          </a:p>
          <a:p>
            <a:r>
              <a:rPr lang="en-US" dirty="0" smtClean="0"/>
              <a:t>Airport</a:t>
            </a:r>
          </a:p>
          <a:p>
            <a:r>
              <a:rPr lang="en-US" dirty="0" smtClean="0"/>
              <a:t>Airlines</a:t>
            </a:r>
          </a:p>
          <a:p>
            <a:r>
              <a:rPr lang="en-US" dirty="0" smtClean="0"/>
              <a:t>Currency</a:t>
            </a:r>
          </a:p>
          <a:p>
            <a:r>
              <a:rPr lang="en-US" dirty="0" smtClean="0"/>
              <a:t>Average Airfare ex Delhi</a:t>
            </a:r>
          </a:p>
          <a:p>
            <a:r>
              <a:rPr lang="en-US" dirty="0" smtClean="0"/>
              <a:t>Visa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Downtowns of Dubai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15 Attractions of Dubai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Maldives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Mention 10 Tourist Attractions of Bangkok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Maldives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Airport</a:t>
            </a:r>
          </a:p>
          <a:p>
            <a:r>
              <a:rPr lang="en-US" dirty="0" smtClean="0"/>
              <a:t>Airlines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Season</a:t>
            </a:r>
          </a:p>
          <a:p>
            <a:r>
              <a:rPr lang="en-US" dirty="0" smtClean="0"/>
              <a:t>Average airfare Ex Delhi</a:t>
            </a:r>
          </a:p>
          <a:p>
            <a:r>
              <a:rPr lang="en-US" dirty="0" smtClean="0"/>
              <a:t>Currency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stay in Maldives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 of Airport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MAURITIUS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Mauritius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Mauritius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</a:p>
          <a:p>
            <a:r>
              <a:rPr lang="en-US" dirty="0" smtClean="0"/>
              <a:t>National Airline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Currency</a:t>
            </a:r>
          </a:p>
          <a:p>
            <a:r>
              <a:rPr lang="en-US" dirty="0" smtClean="0"/>
              <a:t>Season</a:t>
            </a:r>
          </a:p>
          <a:p>
            <a:r>
              <a:rPr lang="en-US" dirty="0" smtClean="0"/>
              <a:t>Airport</a:t>
            </a:r>
          </a:p>
          <a:p>
            <a:r>
              <a:rPr lang="en-US" dirty="0" smtClean="0"/>
              <a:t>Average airfare Ex Delhi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Stay in Mauritius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in Port Louis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Mention how far is </a:t>
            </a:r>
            <a:r>
              <a:rPr lang="en-US" dirty="0" err="1" smtClean="0"/>
              <a:t>Pattaya</a:t>
            </a:r>
            <a:r>
              <a:rPr lang="en-US" dirty="0" smtClean="0"/>
              <a:t> from Bangkok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in North Island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in South Island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attractions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at Ile Aux </a:t>
            </a:r>
            <a:r>
              <a:rPr lang="en-US" dirty="0" err="1" smtClean="0"/>
              <a:t>Cerfs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3 pictures of Egypt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Egypt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International Airports</a:t>
            </a:r>
          </a:p>
          <a:p>
            <a:r>
              <a:rPr lang="en-US" dirty="0" smtClean="0"/>
              <a:t>Currency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Seasons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Cairo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Tourist Attractions of Cairo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pictures of </a:t>
            </a:r>
            <a:r>
              <a:rPr lang="en-US" dirty="0" err="1" smtClean="0"/>
              <a:t>Pattaya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Cairo to Luxor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Luxor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of Luxor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Luxor to Aswan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Aswan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attractions of Aswan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</a:t>
            </a:r>
            <a:r>
              <a:rPr lang="en-US" dirty="0" err="1" smtClean="0"/>
              <a:t>Hurghada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Cairo</a:t>
            </a:r>
          </a:p>
          <a:p>
            <a:r>
              <a:rPr lang="en-US" dirty="0" smtClean="0"/>
              <a:t>From Luxor</a:t>
            </a:r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2 pictures of </a:t>
            </a:r>
            <a:r>
              <a:rPr lang="en-US" dirty="0" err="1" smtClean="0"/>
              <a:t>Hurghada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best beaches of </a:t>
            </a:r>
            <a:r>
              <a:rPr lang="en-US" dirty="0" err="1" smtClean="0"/>
              <a:t>Hurghada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4 attractions of </a:t>
            </a:r>
            <a:r>
              <a:rPr lang="en-US" dirty="0" err="1" smtClean="0"/>
              <a:t>Hurghada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Mention 10 Attractions of </a:t>
            </a:r>
            <a:r>
              <a:rPr lang="en-US" dirty="0" err="1" smtClean="0"/>
              <a:t>Pattaya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</a:t>
            </a:r>
            <a:r>
              <a:rPr lang="en-US" dirty="0" err="1" smtClean="0"/>
              <a:t>Sharm</a:t>
            </a:r>
            <a:r>
              <a:rPr lang="en-US" dirty="0" smtClean="0"/>
              <a:t> El Sheikh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Hurghada</a:t>
            </a:r>
            <a:endParaRPr lang="en-US" dirty="0" smtClean="0"/>
          </a:p>
          <a:p>
            <a:r>
              <a:rPr lang="en-US" dirty="0" smtClean="0"/>
              <a:t>From Cairo</a:t>
            </a:r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5 attractions of </a:t>
            </a:r>
            <a:r>
              <a:rPr lang="en-US" dirty="0" err="1" smtClean="0"/>
              <a:t>Sharm</a:t>
            </a:r>
            <a:r>
              <a:rPr lang="en-US" dirty="0" smtClean="0"/>
              <a:t> El Sheikh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Cruises on Nile 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itineraries of Nile River Cruises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cost of Nile River Cruises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SWITZERLAND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Map of Switzerland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Switzerland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</a:p>
          <a:p>
            <a:r>
              <a:rPr lang="en-US" dirty="0" smtClean="0"/>
              <a:t>Airlines</a:t>
            </a:r>
          </a:p>
          <a:p>
            <a:r>
              <a:rPr lang="en-US" dirty="0" smtClean="0"/>
              <a:t>Currency</a:t>
            </a:r>
          </a:p>
          <a:p>
            <a:r>
              <a:rPr lang="en-US" dirty="0" smtClean="0"/>
              <a:t>Visa</a:t>
            </a:r>
          </a:p>
          <a:p>
            <a:r>
              <a:rPr lang="en-US" dirty="0" smtClean="0"/>
              <a:t>Seasons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International Airports</a:t>
            </a:r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5 pictures of Switzerland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Zurich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1474</TotalTime>
  <Words>735</Words>
  <Application>Microsoft Office PowerPoint</Application>
  <PresentationFormat>On-screen Show (4:3)</PresentationFormat>
  <Paragraphs>207</Paragraphs>
  <Slides>118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118</vt:i4>
      </vt:variant>
    </vt:vector>
  </HeadingPairs>
  <TitlesOfParts>
    <vt:vector size="119" baseType="lpstr">
      <vt:lpstr>Median</vt:lpstr>
      <vt:lpstr>MOST IMPORTANT TRAVEL DESTINATIONS</vt:lpstr>
      <vt:lpstr>Slide 2</vt:lpstr>
      <vt:lpstr>PUT MAP OF THAILAND</vt:lpstr>
      <vt:lpstr>Slide 4</vt:lpstr>
      <vt:lpstr>Put 3 pictures of Thailand in 3 different slides</vt:lpstr>
      <vt:lpstr>Mention 10 Tourist Attractions of Bangkok</vt:lpstr>
      <vt:lpstr>Mention how far is Pattaya from Bangkok </vt:lpstr>
      <vt:lpstr>Put pictures of Pattaya</vt:lpstr>
      <vt:lpstr>Mention 10 Attractions of Pattaya</vt:lpstr>
      <vt:lpstr>Put 3 pictures of Phuket</vt:lpstr>
      <vt:lpstr>Slide 11</vt:lpstr>
      <vt:lpstr>Mention 10 attractions of Phuket</vt:lpstr>
      <vt:lpstr>Slide 13</vt:lpstr>
      <vt:lpstr>Put 3 Pictures of Krabi</vt:lpstr>
      <vt:lpstr>Mention 5 tourist attractions of Krabi</vt:lpstr>
      <vt:lpstr>Malaysia</vt:lpstr>
      <vt:lpstr>Put 5 Pictures of Kuala Lumpur</vt:lpstr>
      <vt:lpstr>Slide 18</vt:lpstr>
      <vt:lpstr>5 Tourist Attractions of Kuala Lumpur</vt:lpstr>
      <vt:lpstr>3 Markets of Kuala Lumpur</vt:lpstr>
      <vt:lpstr>2 Pictures of Genting</vt:lpstr>
      <vt:lpstr>Major attractions of Genting</vt:lpstr>
      <vt:lpstr>How to reach Genting from Kuala Lumpur</vt:lpstr>
      <vt:lpstr>3 Pictures of Penang</vt:lpstr>
      <vt:lpstr>Slide 25</vt:lpstr>
      <vt:lpstr>Top 5 attractions of Penang</vt:lpstr>
      <vt:lpstr>Slide 27</vt:lpstr>
      <vt:lpstr>How to reach Langkawi</vt:lpstr>
      <vt:lpstr>Top 10 attractions of Langkawi</vt:lpstr>
      <vt:lpstr>Singapore</vt:lpstr>
      <vt:lpstr>How to enter in Singapore</vt:lpstr>
      <vt:lpstr>Transportation within Singapore</vt:lpstr>
      <vt:lpstr>20 Tourist Attractions in Singapore</vt:lpstr>
      <vt:lpstr>5 Best Markets in Singapore</vt:lpstr>
      <vt:lpstr>Bali</vt:lpstr>
      <vt:lpstr>Put 5 pictures of Bali</vt:lpstr>
      <vt:lpstr>Introduction Bali</vt:lpstr>
      <vt:lpstr>10 Best beaches where one should stay</vt:lpstr>
      <vt:lpstr>15 tourist attractions of Bali</vt:lpstr>
      <vt:lpstr>Hong Kong &amp; Macau</vt:lpstr>
      <vt:lpstr>Put 5 pictures of Hong Kong &amp; Macau</vt:lpstr>
      <vt:lpstr>Introduction Hong Kong</vt:lpstr>
      <vt:lpstr>Best 3 locations where one should stay</vt:lpstr>
      <vt:lpstr>How to reach city center from Airport</vt:lpstr>
      <vt:lpstr>Top 20 attractions of Hong Kong</vt:lpstr>
      <vt:lpstr>How to reach from Hong Kong to Macau</vt:lpstr>
      <vt:lpstr>Introduction Macau</vt:lpstr>
      <vt:lpstr>Where to stay</vt:lpstr>
      <vt:lpstr>Top 10 attractions of Macau</vt:lpstr>
      <vt:lpstr>Top 5 hotels of Macau</vt:lpstr>
      <vt:lpstr>5 Indian Restaurants in Macau</vt:lpstr>
      <vt:lpstr>10 Indian Restaurants in Hong Kong</vt:lpstr>
      <vt:lpstr>DUBAI</vt:lpstr>
      <vt:lpstr>Put 3 pictures of Dubai</vt:lpstr>
      <vt:lpstr>Introduction Dubai</vt:lpstr>
      <vt:lpstr>3 Downtowns of Dubai</vt:lpstr>
      <vt:lpstr>Top 15 Attractions of Dubai</vt:lpstr>
      <vt:lpstr>MALDIVES</vt:lpstr>
      <vt:lpstr>Put 3 pictures of Maldives</vt:lpstr>
      <vt:lpstr>Introduction Maldives</vt:lpstr>
      <vt:lpstr>Where to stay in Maldives</vt:lpstr>
      <vt:lpstr>Different type of Airport Transfers</vt:lpstr>
      <vt:lpstr>Top 5 attractions</vt:lpstr>
      <vt:lpstr>Top 10 activities</vt:lpstr>
      <vt:lpstr>MAURITIUS</vt:lpstr>
      <vt:lpstr>Put 3 pictures of Mauritius</vt:lpstr>
      <vt:lpstr>Introducing Mauritius</vt:lpstr>
      <vt:lpstr>Where to Stay in Mauritius</vt:lpstr>
      <vt:lpstr>Top 5 attractions in Port Louis</vt:lpstr>
      <vt:lpstr>Top 5 attractions in North Island</vt:lpstr>
      <vt:lpstr>Top 5 attractions in South Island</vt:lpstr>
      <vt:lpstr>Other important attractions</vt:lpstr>
      <vt:lpstr>Activities at Ile Aux Cerfs</vt:lpstr>
      <vt:lpstr>EGYPT</vt:lpstr>
      <vt:lpstr>Put 3 pictures of Egypt</vt:lpstr>
      <vt:lpstr>Introducing Egypt </vt:lpstr>
      <vt:lpstr>Cairo</vt:lpstr>
      <vt:lpstr>Put 2 pictures of Cairo</vt:lpstr>
      <vt:lpstr>10 Tourist Attractions of Cairo</vt:lpstr>
      <vt:lpstr>How to reach Cairo to Luxor</vt:lpstr>
      <vt:lpstr>Put 2 pictures of Luxor</vt:lpstr>
      <vt:lpstr>Top 5 attractions of Luxor</vt:lpstr>
      <vt:lpstr>How to reach Luxor to Aswan</vt:lpstr>
      <vt:lpstr>Put 2 pictures of Aswan</vt:lpstr>
      <vt:lpstr>Top 5 attractions of Aswan</vt:lpstr>
      <vt:lpstr>How to reach Hurghada</vt:lpstr>
      <vt:lpstr>Put 2 pictures of Hurghada</vt:lpstr>
      <vt:lpstr>3 best beaches of Hurghada</vt:lpstr>
      <vt:lpstr>Top 4 attractions of Hurghada</vt:lpstr>
      <vt:lpstr>How to reach Sharm El Sheikh</vt:lpstr>
      <vt:lpstr>Top 5 attractions of Sharm El Sheikh</vt:lpstr>
      <vt:lpstr>Best Cruises on Nile River</vt:lpstr>
      <vt:lpstr>Standard itineraries of Nile River Cruises</vt:lpstr>
      <vt:lpstr>Average cost of Nile River Cruises</vt:lpstr>
      <vt:lpstr>SWITZERLAND</vt:lpstr>
      <vt:lpstr>Put Map of Switzerland</vt:lpstr>
      <vt:lpstr>Introducing Switzerland</vt:lpstr>
      <vt:lpstr>Put 5 pictures of Switzerland</vt:lpstr>
      <vt:lpstr>Zurich</vt:lpstr>
      <vt:lpstr>Put 3 pictures of Zurich</vt:lpstr>
      <vt:lpstr>Top 10 attractions of Zurich</vt:lpstr>
      <vt:lpstr>How to reach down town area from the airport of Zurich</vt:lpstr>
      <vt:lpstr>How to reach Rhine Fall from Zurich</vt:lpstr>
      <vt:lpstr>How to reach Lucerne from Zurich</vt:lpstr>
      <vt:lpstr>Put 2 pictures of Lucerne</vt:lpstr>
      <vt:lpstr>5 Attractions in Lucerne</vt:lpstr>
      <vt:lpstr>3 famous excursions from Lucerne</vt:lpstr>
      <vt:lpstr>5 Indian Restaurants in Lucerne</vt:lpstr>
      <vt:lpstr>How to reach Interlaken</vt:lpstr>
      <vt:lpstr>Put 2 pictures of Interlaken</vt:lpstr>
      <vt:lpstr>Top 6 attractions in Interlaken</vt:lpstr>
      <vt:lpstr>Top 2 excursions from Interlaken</vt:lpstr>
      <vt:lpstr>What to shop from Interlaken</vt:lpstr>
      <vt:lpstr>How to reach Geneva</vt:lpstr>
      <vt:lpstr>Top 10 attractions in Geneva</vt:lpstr>
      <vt:lpstr>Name of Central Train Stain in Geneva</vt:lpstr>
      <vt:lpstr>Downtown area of Geneva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IMPORTANT TRAVEL DESTINATIONS</dc:title>
  <dc:creator>HP</dc:creator>
  <cp:lastModifiedBy>HP</cp:lastModifiedBy>
  <cp:revision>3</cp:revision>
  <dcterms:created xsi:type="dcterms:W3CDTF">2014-12-11T18:05:03Z</dcterms:created>
  <dcterms:modified xsi:type="dcterms:W3CDTF">2014-12-18T15:34:00Z</dcterms:modified>
</cp:coreProperties>
</file>